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" saveSubsetFonts="1">
  <p:sldMasterIdLst>
    <p:sldMasterId id="2147483651" r:id="rId1"/>
    <p:sldMasterId id="2147483649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10693400" cy="7561263"/>
  <p:notesSz cx="9874250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701"/>
    <a:srgbClr val="FF9933"/>
    <a:srgbClr val="FF6600"/>
    <a:srgbClr val="00595A"/>
    <a:srgbClr val="FF0000"/>
    <a:srgbClr val="FFFF66"/>
    <a:srgbClr val="0000F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BAAE7-2725-6022-80C2-C0285D20FE59}" v="540" dt="2022-03-03T11:59:59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959" autoAdjust="0"/>
  </p:normalViewPr>
  <p:slideViewPr>
    <p:cSldViewPr snapToGrid="0">
      <p:cViewPr varScale="1">
        <p:scale>
          <a:sx n="66" d="100"/>
          <a:sy n="66" d="100"/>
        </p:scale>
        <p:origin x="1632" y="9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42"/>
        <p:guide pos="31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PAOLI CRISTIANO" userId="S::950755@rfi.it::2d0eaee0-544e-4180-94b0-d5cb04a16fb6" providerId="AD" clId="Web-{1F2BAAE7-2725-6022-80C2-C0285D20FE59}"/>
    <pc:docChg chg="modSld">
      <pc:chgData name="DEPAOLI CRISTIANO" userId="S::950755@rfi.it::2d0eaee0-544e-4180-94b0-d5cb04a16fb6" providerId="AD" clId="Web-{1F2BAAE7-2725-6022-80C2-C0285D20FE59}" dt="2022-03-03T11:59:58.141" v="484"/>
      <pc:docMkLst>
        <pc:docMk/>
      </pc:docMkLst>
      <pc:sldChg chg="addSp delSp modSp">
        <pc:chgData name="DEPAOLI CRISTIANO" userId="S::950755@rfi.it::2d0eaee0-544e-4180-94b0-d5cb04a16fb6" providerId="AD" clId="Web-{1F2BAAE7-2725-6022-80C2-C0285D20FE59}" dt="2022-03-03T11:59:58.141" v="484"/>
        <pc:sldMkLst>
          <pc:docMk/>
          <pc:sldMk cId="0" sldId="263"/>
        </pc:sldMkLst>
        <pc:spChg chg="mod">
          <ac:chgData name="DEPAOLI CRISTIANO" userId="S::950755@rfi.it::2d0eaee0-544e-4180-94b0-d5cb04a16fb6" providerId="AD" clId="Web-{1F2BAAE7-2725-6022-80C2-C0285D20FE59}" dt="2022-03-03T11:58:58.999" v="474" actId="1076"/>
          <ac:spMkLst>
            <pc:docMk/>
            <pc:sldMk cId="0" sldId="263"/>
            <ac:spMk id="27653" creationId="{111DF02F-7D18-4F36-BBF7-21DCECBF8B4F}"/>
          </ac:spMkLst>
        </pc:spChg>
        <pc:graphicFrameChg chg="mod modGraphic">
          <ac:chgData name="DEPAOLI CRISTIANO" userId="S::950755@rfi.it::2d0eaee0-544e-4180-94b0-d5cb04a16fb6" providerId="AD" clId="Web-{1F2BAAE7-2725-6022-80C2-C0285D20FE59}" dt="2022-03-03T11:59:58.141" v="484"/>
          <ac:graphicFrameMkLst>
            <pc:docMk/>
            <pc:sldMk cId="0" sldId="263"/>
            <ac:graphicFrameMk id="12" creationId="{A8AFB87D-6FF2-4895-AA98-1D6A08A55E90}"/>
          </ac:graphicFrameMkLst>
        </pc:graphicFrameChg>
        <pc:graphicFrameChg chg="add mod modGraphic">
          <ac:chgData name="DEPAOLI CRISTIANO" userId="S::950755@rfi.it::2d0eaee0-544e-4180-94b0-d5cb04a16fb6" providerId="AD" clId="Web-{1F2BAAE7-2725-6022-80C2-C0285D20FE59}" dt="2022-03-03T11:58:37.279" v="473"/>
          <ac:graphicFrameMkLst>
            <pc:docMk/>
            <pc:sldMk cId="0" sldId="263"/>
            <ac:graphicFrameMk id="13" creationId="{0B22AC7B-78BB-4300-83CF-31F9F9411949}"/>
          </ac:graphicFrameMkLst>
        </pc:graphicFrameChg>
        <pc:graphicFrameChg chg="del mod modGraphic">
          <ac:chgData name="DEPAOLI CRISTIANO" userId="S::950755@rfi.it::2d0eaee0-544e-4180-94b0-d5cb04a16fb6" providerId="AD" clId="Web-{1F2BAAE7-2725-6022-80C2-C0285D20FE59}" dt="2022-03-03T11:05:33.482" v="95"/>
          <ac:graphicFrameMkLst>
            <pc:docMk/>
            <pc:sldMk cId="0" sldId="263"/>
            <ac:graphicFrameMk id="15" creationId="{C1BFF327-7921-4331-8DCA-1BA49B10D9D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79EE9AC-5B78-4D55-9083-BD92CFAB85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3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FA24B7C-1698-4F56-B286-9F7849A048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92763" y="0"/>
            <a:ext cx="427990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50D093D-9B58-4525-95C5-93B8D8B5D9AF}" type="datetimeFigureOut">
              <a:rPr lang="it-IT"/>
              <a:pPr>
                <a:defRPr/>
              </a:pPr>
              <a:t>29/03/2022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514E1B-EF96-4189-B0AC-22E01BDD22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2783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2D745EC-DC58-46D4-9323-FF225342A2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92763" y="6456363"/>
            <a:ext cx="4279900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96CE51-3C0C-4E49-9857-ED6B495129C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53046E68-35BF-4193-8D33-BB353E8A63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t" anchorCtr="0" compatLnSpc="1">
            <a:prstTxWarp prst="textNoShape">
              <a:avLst/>
            </a:prstTxWarp>
          </a:bodyPr>
          <a:lstStyle>
            <a:lvl1pPr defTabSz="91415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68DBB2C2-609D-420E-AF76-3E5CD214936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4350" y="0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t" anchorCtr="0" compatLnSpc="1">
            <a:prstTxWarp prst="textNoShape">
              <a:avLst/>
            </a:prstTxWarp>
          </a:bodyPr>
          <a:lstStyle>
            <a:lvl1pPr algn="r" defTabSz="91415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016F51CA-CF2C-4E22-B8EB-1C8919F746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38488" y="509588"/>
            <a:ext cx="36036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27FAEF27-A98C-4321-870C-210353C2B8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13" y="3228975"/>
            <a:ext cx="7896225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9D27584C-A8A0-4025-90C9-917AD11EDF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67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b" anchorCtr="0" compatLnSpc="1">
            <a:prstTxWarp prst="textNoShape">
              <a:avLst/>
            </a:prstTxWarp>
          </a:bodyPr>
          <a:lstStyle>
            <a:lvl1pPr defTabSz="91415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D32A0D20-F248-4E9F-BF36-2E59685071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350" y="6456363"/>
            <a:ext cx="42783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17" tIns="45757" rIns="91517" bIns="45757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fld id="{6958B8AB-F790-4830-BF9C-2FD74342FB9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immagine diapositiva 1">
            <a:extLst>
              <a:ext uri="{FF2B5EF4-FFF2-40B4-BE49-F238E27FC236}">
                <a16:creationId xmlns:a16="http://schemas.microsoft.com/office/drawing/2014/main" id="{93E60998-820A-49C1-B37E-9F754EDF8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Segnaposto note 2">
            <a:extLst>
              <a:ext uri="{FF2B5EF4-FFF2-40B4-BE49-F238E27FC236}">
                <a16:creationId xmlns:a16="http://schemas.microsoft.com/office/drawing/2014/main" id="{4EED45D3-57A1-4E5F-B625-D27FD2B19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5" name="Segnaposto numero diapositiva 3">
            <a:extLst>
              <a:ext uri="{FF2B5EF4-FFF2-40B4-BE49-F238E27FC236}">
                <a16:creationId xmlns:a16="http://schemas.microsoft.com/office/drawing/2014/main" id="{2D999074-F891-406E-A518-5F2E353D50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D2F1D8-B3D4-4F03-B66E-68E37FF01AD2}" type="slidenum">
              <a:rPr lang="it-IT" altLang="it-IT"/>
              <a:pPr>
                <a:spcBef>
                  <a:spcPct val="0"/>
                </a:spcBef>
              </a:pPr>
              <a:t>3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1037E-0166-44AD-BDA2-23D4F6602F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01CB67-08CE-40EC-B314-476B48D25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82FCC-39AC-4F68-AA28-7BE0ABE02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3BC58-FD45-42BC-A1F7-ECBEF8748CC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384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54CC86-97EF-437F-A1AC-00ADDB31DE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142C00-6E56-4EEE-ABB9-18C3D7C0C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77576B-4FF9-4182-9551-FC43A4B9AA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A7C6F-8540-4BA8-A824-15FDB9D1581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309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5138DE-5BBC-4D4B-AE70-FABA2051DD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10D1B7-0155-43AD-91CA-77E6431F23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EBFB8A-62AC-4E0F-AAF0-3CC9371FE6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F2C6EC-68DD-41E2-A22F-A24A8D9D830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11669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95CA34-CA47-447D-B1F4-2AB238025C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F44F8F-E063-486F-A94A-94729952E1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A772EF-F757-4CFD-8A3C-7AE5299E8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E39ED-4F68-4569-9E24-BE22880F4DC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4492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ED79B0-795C-48BB-98D2-D9EEB65EE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8B6392-9D09-4587-8EFC-3650F9A55E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66746B-EF34-4BFA-A735-67C4F42081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D5E8B-B1ED-42FE-BEC8-E6CA6E6A02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888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446267-EE8C-4B63-AD43-643CE215A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7049F2-B8DD-4B47-B2AF-A33E4018D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786966-143F-4B2A-9D2A-AC6F89B841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A53391-62BD-4276-BCD0-540159EE46F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767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FA9E32-2E07-413F-8E69-E45FA2DDA5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D9A887-63CA-409B-81AE-FACF8696C5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55175C-966B-40E3-BE0D-A465956C2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8FC574-FB7D-4024-B872-209608467B1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899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B380EEF-E30F-4C75-BEE1-7D5C3F8B6C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63F4D3-4EEB-4B1E-A91C-2B95C6F672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4E2C5D-84EF-4822-B124-CCE99E0BA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724FB7-CADE-463C-BD38-7EDF796D01F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9278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A49A7A9-CF7B-4867-9E69-7EC08D771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DBB735-615F-434A-B00F-2447D99ED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9641F0-2E35-4F15-A1B7-B3C831895B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9476EE-6463-4E5D-B6D1-EE285B1892F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7196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1594C5-8586-4015-B9FA-E5DEFF9C7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F58B80-5E04-4684-8332-8940BB37C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E13A5D-F165-4162-946F-00777161A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92E3A-7AEE-4FBB-B87B-2C57262C715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34581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3602A1-5297-4B74-8EB5-D48D6B0BD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D3AB02-B3E9-43FF-AD80-869F0418E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70805-560C-4E94-A72C-2453CE1DC6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19406-224B-4899-AA1E-CFF5679C287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0318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91B71B-A650-4FC2-B614-4185E75D94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C00184-A8C4-48E9-87C6-2FC75EC47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13F78A-D6BE-4228-BE2E-5C72948F2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B4F12D-D846-417E-8949-8CD056B099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8327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46502B-8D62-4814-A4F7-ACAC676BE8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FEAA0C-DCDA-4670-A800-AAB6C45721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B49E35-2DBD-45FA-81FF-97D134FD23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F26C6-1BD9-4611-A2EF-FC55E6BECA2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4673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4CACBA-5731-4ABE-A4CD-A69DE3907C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468D03-0F19-4196-8BD8-0B1D2B5587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0DB69D-32A2-4EDF-A6B3-DC993D50C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304F0-1E43-4287-A04B-4E9B27C4A15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57778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753350" y="303213"/>
            <a:ext cx="2405063" cy="645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5962" cy="645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B8D23A-09B2-44AE-BB11-1ADF495E8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BDA05E-1B31-4444-A15A-0EE7F66A0D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F7F4F-824F-4C38-A461-5EEE1E7A10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1CEA8-DA57-47D2-824B-2FC587606DE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2875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1620A0-9C0D-453D-877B-EC807599A0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93189E-C673-43B9-97F9-E0A210F8B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57F7A0-A65D-43E1-A7D4-15B62EBDAC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DCE4D-1767-457B-BA3C-05DDDB119F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365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4988" y="1763713"/>
            <a:ext cx="4735512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22900" y="1763713"/>
            <a:ext cx="4735513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132B63-4BB4-43EC-8F6A-0AB32F10D6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CFBF6B-5EBC-40C0-B8D0-D18823221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4DEE04-633B-4265-B0CC-B9F5B1C08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947387-E3D9-496B-BEF5-7F87909A92F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0927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B55416-5343-40E9-B150-D627ED980E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8ADF1C-42A9-4968-BED4-9ACC4FC6A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DA4512C-9DE3-4BBD-9EBA-45A5CEB68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3E16F-5E17-4E39-A100-DCC12CD9E5F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62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0F4A7C1-EFEA-4D26-B2C2-2DB81505FF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5FE487-46C8-4CE4-ABA7-EE62623F4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9C5424-DC89-45DC-B450-EA32F8234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95FDA-6FB8-4167-89A2-2F8411916ED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622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F71CCB4-2B12-4D80-B80F-D77C827D07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48B1C37-1B8B-4F0B-960D-B9B78C3BA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1F235C-4ED8-4DA9-A12E-E2FB0A7894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386DA1-86DC-426E-9644-788BE681E26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287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A1FE8A-4883-476E-8551-104F8492FB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27D172-F596-45BF-BD04-C66C7A788F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760DDF-21B0-4E03-BF68-934FC297CB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58507-2753-4AC9-9A40-D79B6C184FE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2994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1EC97F-EEEF-41A9-B5C0-177797461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95835E-7EF8-4F41-8D35-895458E617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EB5F7A-5DF8-49F5-929D-DD018BCA2B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85944-1E84-4C1D-91DF-61FF8156F5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5753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142935-5FF7-425C-A0FA-4845FD5D1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1DAD2E3-0812-443F-AC9A-BECF1ED60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B775FC0E-C3EE-4F86-BFF6-297EED11AC0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35CDA0A4-F87A-4325-B4C8-1AE181CF76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3A661A2C-1A1E-45B1-8B8F-7A8EB509622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7072E0-5675-4EC8-8294-D0116ED7D4A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8E24E99-8697-40FE-AD8A-75C94000F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8595B5A-D668-49BB-BAB1-CB1E18F48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DAD53624-B581-4C59-B72D-9A4026DE9A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5F9E0216-5BD0-4528-9DF6-C97B1B41E9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2C2183FB-BE89-440F-B644-70400E4316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AA40B57-5B5E-4132-B5C7-05805EAF78E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01_TRENITALIA - Avviso provvedimenti - orizzontale SINGOLO FOGLIO e DOPPIO FOGLIO - Italiano">
            <a:extLst>
              <a:ext uri="{FF2B5EF4-FFF2-40B4-BE49-F238E27FC236}">
                <a16:creationId xmlns:a16="http://schemas.microsoft.com/office/drawing/2014/main" id="{C51A6424-27CD-450A-99CA-CCF5CC310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0" t="86182" r="29111"/>
          <a:stretch>
            <a:fillRect/>
          </a:stretch>
        </p:blipFill>
        <p:spPr bwMode="auto">
          <a:xfrm>
            <a:off x="0" y="6516688"/>
            <a:ext cx="2598738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0" name="Picture 2" descr="01_TRENITALIA - Avviso provvedimenti - orizzontale SINGOLO FOGLIO e DOPPIO FOGLIO - Italiano">
            <a:extLst>
              <a:ext uri="{FF2B5EF4-FFF2-40B4-BE49-F238E27FC236}">
                <a16:creationId xmlns:a16="http://schemas.microsoft.com/office/drawing/2014/main" id="{DEFB477D-BB3B-4D0F-BB04-7093F89F7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63"/>
          <a:stretch>
            <a:fillRect/>
          </a:stretch>
        </p:blipFill>
        <p:spPr bwMode="auto">
          <a:xfrm>
            <a:off x="0" y="-109538"/>
            <a:ext cx="10687050" cy="674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1008">
            <a:extLst>
              <a:ext uri="{FF2B5EF4-FFF2-40B4-BE49-F238E27FC236}">
                <a16:creationId xmlns:a16="http://schemas.microsoft.com/office/drawing/2014/main" id="{94429019-A3D9-4210-9EB1-CA2C44C6C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903144"/>
            <a:ext cx="9197975" cy="7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it-IT" altLang="it-IT" sz="1600" b="1" dirty="0"/>
              <a:t>LINEE MORTARA – MILANO P.GENOVA, S9 ALBAIRATE – MILANO </a:t>
            </a:r>
            <a:r>
              <a:rPr lang="mr-IN" altLang="it-IT" sz="1600" b="1" dirty="0"/>
              <a:t>–</a:t>
            </a:r>
            <a:r>
              <a:rPr lang="it-IT" altLang="it-IT" sz="1600" b="1" dirty="0"/>
              <a:t> SEREGNO – SARONNO</a:t>
            </a:r>
          </a:p>
          <a:p>
            <a:pPr eaLnBrk="1" hangingPunct="1">
              <a:lnSpc>
                <a:spcPts val="3125"/>
              </a:lnSpc>
              <a:spcBef>
                <a:spcPct val="0"/>
              </a:spcBef>
              <a:buFontTx/>
              <a:buNone/>
            </a:pPr>
            <a:r>
              <a:rPr lang="it-IT" altLang="it-IT" sz="2400" b="1" dirty="0"/>
              <a:t>MODIFICHE CIRCOLAZIONE TRENI</a:t>
            </a:r>
          </a:p>
        </p:txBody>
      </p:sp>
      <p:sp>
        <p:nvSpPr>
          <p:cNvPr id="27652" name="Text Box 1083">
            <a:extLst>
              <a:ext uri="{FF2B5EF4-FFF2-40B4-BE49-F238E27FC236}">
                <a16:creationId xmlns:a16="http://schemas.microsoft.com/office/drawing/2014/main" id="{21D42023-CD72-4C6F-B213-CAC07F9FD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738" y="1738037"/>
            <a:ext cx="9166225" cy="3482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000" tIns="47883" rIns="95767" bIns="47883" anchor="b" anchorCtr="0">
            <a:spAutoFit/>
          </a:bodyPr>
          <a:lstStyle>
            <a:lvl1pPr defTabSz="957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57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57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57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57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ts val="13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/>
              <a:t>Da venerdì 1 a domenica 3 aprile 2022,</a:t>
            </a:r>
            <a:r>
              <a:rPr lang="it-IT" altLang="it-IT" sz="1200" dirty="0"/>
              <a:t> per</a:t>
            </a:r>
            <a:r>
              <a:rPr lang="it-IT" altLang="it-IT" sz="1200" b="1" dirty="0"/>
              <a:t> </a:t>
            </a:r>
            <a:r>
              <a:rPr lang="it-IT" altLang="it-IT" sz="1200" dirty="0"/>
              <a:t>lavori di potenziamento infrastrutturale finalizzati alla realizzazione della nuova fermata «Tibaldi», la circolazione dei treni è sospesa tra le stazioni di Milano </a:t>
            </a:r>
            <a:r>
              <a:rPr lang="it-IT" altLang="it-IT" sz="1200" dirty="0" err="1"/>
              <a:t>S.Cristoforo</a:t>
            </a:r>
            <a:r>
              <a:rPr lang="it-IT" altLang="it-IT" sz="1200" dirty="0"/>
              <a:t> e Milano Lambrate.</a:t>
            </a:r>
            <a:endParaRPr lang="it-IT" altLang="it-IT" sz="1200" dirty="0">
              <a:solidFill>
                <a:srgbClr val="FFFF00"/>
              </a:solidFill>
            </a:endParaRPr>
          </a:p>
          <a:p>
            <a:pPr algn="just">
              <a:lnSpc>
                <a:spcPts val="500"/>
              </a:lnSpc>
              <a:spcBef>
                <a:spcPct val="0"/>
              </a:spcBef>
              <a:buFontTx/>
              <a:buNone/>
            </a:pPr>
            <a:endParaRPr lang="it-IT" altLang="it-IT" sz="1200" dirty="0"/>
          </a:p>
          <a:p>
            <a:pPr algn="just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/>
              <a:t>Venerdì 1 aprile:</a:t>
            </a:r>
          </a:p>
          <a:p>
            <a:pPr marL="285750" indent="-285750" algn="just">
              <a:lnSpc>
                <a:spcPts val="1300"/>
              </a:lnSpc>
              <a:spcBef>
                <a:spcPct val="0"/>
              </a:spcBef>
              <a:buFont typeface="Wingdings" charset="2"/>
              <a:buChar char="Ø"/>
            </a:pPr>
            <a:r>
              <a:rPr lang="it-IT" altLang="it-IT" sz="1100" dirty="0"/>
              <a:t>I </a:t>
            </a:r>
            <a:r>
              <a:rPr lang="it-IT" altLang="it-IT" sz="1100" b="1" dirty="0"/>
              <a:t>treni 24984 e 24986 </a:t>
            </a:r>
            <a:r>
              <a:rPr lang="it-IT" altLang="it-IT" sz="1100" dirty="0"/>
              <a:t>sono cancellati da Milano </a:t>
            </a:r>
            <a:r>
              <a:rPr lang="it-IT" altLang="it-IT" sz="1100" dirty="0" err="1"/>
              <a:t>S.Cristoforo</a:t>
            </a:r>
            <a:r>
              <a:rPr lang="it-IT" altLang="it-IT" sz="1100" dirty="0"/>
              <a:t> a Milano </a:t>
            </a:r>
            <a:r>
              <a:rPr lang="it-IT" altLang="it-IT" sz="1100" dirty="0" err="1"/>
              <a:t>P.Garibaldi</a:t>
            </a:r>
            <a:r>
              <a:rPr lang="it-IT" altLang="it-IT" sz="1100" dirty="0"/>
              <a:t>; terminano la corsa a Milano </a:t>
            </a:r>
            <a:r>
              <a:rPr lang="it-IT" altLang="it-IT" sz="1100" dirty="0" err="1"/>
              <a:t>P.Genova</a:t>
            </a:r>
            <a:r>
              <a:rPr lang="it-IT" altLang="it-IT" sz="1100" dirty="0"/>
              <a:t>.</a:t>
            </a:r>
          </a:p>
          <a:p>
            <a:pPr algn="just">
              <a:lnSpc>
                <a:spcPts val="600"/>
              </a:lnSpc>
              <a:spcBef>
                <a:spcPct val="0"/>
              </a:spcBef>
              <a:buNone/>
            </a:pPr>
            <a:endParaRPr lang="it-IT" altLang="it-IT" sz="1200" dirty="0"/>
          </a:p>
          <a:p>
            <a:pPr algn="just">
              <a:lnSpc>
                <a:spcPts val="1500"/>
              </a:lnSpc>
              <a:spcBef>
                <a:spcPct val="0"/>
              </a:spcBef>
              <a:buFontTx/>
              <a:buNone/>
            </a:pPr>
            <a:r>
              <a:rPr lang="it-IT" altLang="it-IT" sz="1200" b="1" dirty="0"/>
              <a:t>Sabato 2 e domenica 3 aprile:</a:t>
            </a:r>
          </a:p>
          <a:p>
            <a:pPr algn="just">
              <a:lnSpc>
                <a:spcPts val="500"/>
              </a:lnSpc>
              <a:spcBef>
                <a:spcPct val="0"/>
              </a:spcBef>
              <a:buFontTx/>
              <a:buNone/>
            </a:pPr>
            <a:endParaRPr lang="it-IT" altLang="it-IT" sz="1400" dirty="0"/>
          </a:p>
          <a:p>
            <a:pPr marL="285750" indent="-285750" algn="just">
              <a:lnSpc>
                <a:spcPts val="13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100" dirty="0"/>
              <a:t>Alcuni </a:t>
            </a:r>
            <a:r>
              <a:rPr lang="it-IT" altLang="it-IT" sz="1100" b="1" dirty="0"/>
              <a:t>treni</a:t>
            </a:r>
            <a:r>
              <a:rPr lang="it-IT" altLang="it-IT" sz="1100" dirty="0"/>
              <a:t> </a:t>
            </a:r>
            <a:r>
              <a:rPr lang="it-IT" altLang="it-IT" sz="1100" b="1" dirty="0"/>
              <a:t>della relazione Mortara – Milano </a:t>
            </a:r>
            <a:r>
              <a:rPr lang="it-IT" altLang="it-IT" sz="1100" b="1" dirty="0" err="1"/>
              <a:t>P.Genova</a:t>
            </a:r>
            <a:r>
              <a:rPr lang="it-IT" altLang="it-IT" sz="1100" b="1" dirty="0"/>
              <a:t> </a:t>
            </a:r>
            <a:r>
              <a:rPr lang="it-IT" altLang="it-IT" sz="1100" dirty="0"/>
              <a:t>anticipano di 5’ l’orario di arrivo a Milano </a:t>
            </a:r>
            <a:r>
              <a:rPr lang="it-IT" altLang="it-IT" sz="1100" dirty="0" err="1"/>
              <a:t>P.Genova</a:t>
            </a:r>
            <a:r>
              <a:rPr lang="it-IT" altLang="it-IT" sz="1100" dirty="0"/>
              <a:t>.</a:t>
            </a:r>
          </a:p>
          <a:p>
            <a:pPr marL="285750" indent="-285750" algn="just">
              <a:lnSpc>
                <a:spcPts val="13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it-IT" altLang="it-IT" sz="1100" dirty="0"/>
              <a:t>Tutti i</a:t>
            </a:r>
            <a:r>
              <a:rPr lang="it-IT" altLang="it-IT" sz="1100" b="1" dirty="0"/>
              <a:t> treni della relazione S9 </a:t>
            </a:r>
            <a:r>
              <a:rPr lang="it-IT" altLang="it-IT" sz="1100" dirty="0"/>
              <a:t>non effettuano le fermate di: Milano Romolo, Milano </a:t>
            </a:r>
            <a:r>
              <a:rPr lang="it-IT" altLang="it-IT" sz="1100" dirty="0" err="1"/>
              <a:t>P.Romana</a:t>
            </a:r>
            <a:r>
              <a:rPr lang="it-IT" altLang="it-IT" sz="1100" dirty="0"/>
              <a:t>, Milano </a:t>
            </a:r>
            <a:r>
              <a:rPr lang="it-IT" altLang="it-IT" sz="1100" dirty="0" err="1"/>
              <a:t>Forlanini</a:t>
            </a:r>
            <a:r>
              <a:rPr lang="it-IT" altLang="it-IT" sz="1100" dirty="0"/>
              <a:t> e Milano Lambrate.</a:t>
            </a:r>
          </a:p>
          <a:p>
            <a:pPr marL="285750" indent="-285750" algn="just">
              <a:lnSpc>
                <a:spcPts val="1000"/>
              </a:lnSpc>
              <a:spcBef>
                <a:spcPct val="0"/>
              </a:spcBef>
            </a:pPr>
            <a:endParaRPr lang="it-IT" altLang="it-IT" sz="1100" dirty="0"/>
          </a:p>
          <a:p>
            <a:pPr marL="285750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1100" dirty="0"/>
              <a:t>I </a:t>
            </a:r>
            <a:r>
              <a:rPr lang="it-IT" altLang="it-IT" sz="1100" b="1" dirty="0"/>
              <a:t>treni</a:t>
            </a:r>
            <a:r>
              <a:rPr lang="it-IT" altLang="it-IT" sz="1100" dirty="0"/>
              <a:t> </a:t>
            </a:r>
            <a:r>
              <a:rPr lang="it-IT" altLang="it-IT" sz="1100" b="1" dirty="0"/>
              <a:t>S9 della relazione Albairate – Milano – Seregno – Saronno</a:t>
            </a:r>
            <a:r>
              <a:rPr lang="it-IT" altLang="it-IT" sz="1100" dirty="0"/>
              <a:t>: </a:t>
            </a:r>
          </a:p>
          <a:p>
            <a:pPr marL="1028700" lvl="1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900" b="1" dirty="0"/>
              <a:t>Da e per Saronno </a:t>
            </a:r>
            <a:r>
              <a:rPr lang="it-IT" altLang="it-IT" sz="900" dirty="0"/>
              <a:t>arrivano e partono dalla stazione di Milano </a:t>
            </a:r>
            <a:r>
              <a:rPr lang="it-IT" altLang="it-IT" sz="900" dirty="0" err="1"/>
              <a:t>G.Pirelli</a:t>
            </a:r>
            <a:r>
              <a:rPr lang="it-IT" altLang="it-IT" sz="900" dirty="0"/>
              <a:t>.</a:t>
            </a:r>
          </a:p>
          <a:p>
            <a:pPr marL="1028700" lvl="1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900" b="1" dirty="0"/>
              <a:t>Da e per Albairate </a:t>
            </a:r>
            <a:r>
              <a:rPr lang="it-IT" altLang="it-IT" sz="900" dirty="0"/>
              <a:t>arrivano e partono dalla stazione di Milano </a:t>
            </a:r>
            <a:r>
              <a:rPr lang="it-IT" altLang="it-IT" sz="900" dirty="0" err="1"/>
              <a:t>P.Genova</a:t>
            </a:r>
            <a:r>
              <a:rPr lang="it-IT" altLang="it-IT" sz="900" dirty="0"/>
              <a:t> e modificano la numerazione.</a:t>
            </a:r>
          </a:p>
          <a:p>
            <a:pPr marL="1028700" lvl="1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900" b="1" dirty="0"/>
              <a:t>Il treno S9 24977 </a:t>
            </a:r>
            <a:r>
              <a:rPr lang="it-IT" altLang="it-IT" sz="900" dirty="0"/>
              <a:t>il giorno 3 aprile è SOSTITUITO da nuovo treno 33149 da Saronno (p. 20:05) a Milano </a:t>
            </a:r>
            <a:r>
              <a:rPr lang="it-IT" altLang="it-IT" sz="900" dirty="0" err="1"/>
              <a:t>P.Garibaldi</a:t>
            </a:r>
            <a:r>
              <a:rPr lang="it-IT" altLang="it-IT" sz="900" dirty="0"/>
              <a:t> (a. 21:19).</a:t>
            </a:r>
          </a:p>
          <a:p>
            <a:pPr marL="285750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1100" dirty="0"/>
              <a:t>I </a:t>
            </a:r>
            <a:r>
              <a:rPr lang="it-IT" altLang="it-IT" sz="1100" b="1" dirty="0"/>
              <a:t>treni S9 della relazione Albairate – Milano </a:t>
            </a:r>
            <a:r>
              <a:rPr lang="it-IT" altLang="it-IT" sz="1100" b="1" dirty="0" err="1"/>
              <a:t>P.Garibaldi</a:t>
            </a:r>
            <a:r>
              <a:rPr lang="it-IT" altLang="it-IT" sz="1100" b="1" dirty="0"/>
              <a:t> (e viceversa) </a:t>
            </a:r>
            <a:r>
              <a:rPr lang="it-IT" altLang="it-IT" sz="1100" dirty="0"/>
              <a:t>sono cancellati. </a:t>
            </a:r>
          </a:p>
          <a:p>
            <a:pPr marL="285750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1100" dirty="0"/>
              <a:t>Il </a:t>
            </a:r>
            <a:r>
              <a:rPr lang="it-IT" altLang="it-IT" sz="1100" b="1" dirty="0"/>
              <a:t>treno S9 24984 da Albairate (p. 22:08) a Milano </a:t>
            </a:r>
            <a:r>
              <a:rPr lang="it-IT" altLang="it-IT" sz="1100" b="1" dirty="0" err="1"/>
              <a:t>P.Garibaldi</a:t>
            </a:r>
            <a:r>
              <a:rPr lang="it-IT" altLang="it-IT" sz="1100" b="1" dirty="0"/>
              <a:t> (a. 23:13) </a:t>
            </a:r>
            <a:r>
              <a:rPr lang="it-IT" altLang="it-IT" sz="1100" dirty="0"/>
              <a:t>è cancellato e sostituito con nuovo numero treno 33014.</a:t>
            </a:r>
          </a:p>
          <a:p>
            <a:pPr marL="285750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1100" dirty="0"/>
              <a:t>Il </a:t>
            </a:r>
            <a:r>
              <a:rPr lang="it-IT" altLang="it-IT" sz="1100" b="1" dirty="0"/>
              <a:t>treno S9 24917 da Milano </a:t>
            </a:r>
            <a:r>
              <a:rPr lang="it-IT" altLang="it-IT" sz="1100" b="1" dirty="0" err="1"/>
              <a:t>P.Garibaldi</a:t>
            </a:r>
            <a:r>
              <a:rPr lang="it-IT" altLang="it-IT" sz="1100" b="1" dirty="0"/>
              <a:t> (p. 05:56) ad Albairate (a. 06:52) </a:t>
            </a:r>
            <a:r>
              <a:rPr lang="it-IT" altLang="it-IT" sz="1100" dirty="0"/>
              <a:t>è cancellato e sostituito con bus 915 A da Milano </a:t>
            </a:r>
            <a:r>
              <a:rPr lang="it-IT" altLang="it-IT" sz="1100" dirty="0" err="1"/>
              <a:t>P.Garibaldi</a:t>
            </a:r>
            <a:r>
              <a:rPr lang="it-IT" altLang="it-IT" sz="1100" dirty="0"/>
              <a:t> (p. 05:06) a Milano </a:t>
            </a:r>
            <a:r>
              <a:rPr lang="it-IT" altLang="it-IT" sz="1100" dirty="0" err="1"/>
              <a:t>S.Cristoforo</a:t>
            </a:r>
            <a:r>
              <a:rPr lang="it-IT" altLang="it-IT" sz="1100" dirty="0"/>
              <a:t> (a. 06:25); ferma a Mi. Lambrate (p.05:29) </a:t>
            </a:r>
            <a:r>
              <a:rPr lang="mr-IN" altLang="it-IT" sz="1100" dirty="0"/>
              <a:t>–</a:t>
            </a:r>
            <a:r>
              <a:rPr lang="it-IT" altLang="it-IT" sz="1100" dirty="0"/>
              <a:t> Mi. </a:t>
            </a:r>
            <a:r>
              <a:rPr lang="it-IT" altLang="it-IT" sz="1100" dirty="0" err="1"/>
              <a:t>Forlanini</a:t>
            </a:r>
            <a:r>
              <a:rPr lang="it-IT" altLang="it-IT" sz="1100" dirty="0"/>
              <a:t> (p. 05:38) </a:t>
            </a:r>
            <a:r>
              <a:rPr lang="mr-IN" altLang="it-IT" sz="1100" dirty="0"/>
              <a:t>–</a:t>
            </a:r>
            <a:r>
              <a:rPr lang="it-IT" altLang="it-IT" sz="1100" dirty="0"/>
              <a:t> Mi. </a:t>
            </a:r>
            <a:r>
              <a:rPr lang="it-IT" altLang="it-IT" sz="1100" dirty="0" err="1"/>
              <a:t>P.Romana</a:t>
            </a:r>
            <a:r>
              <a:rPr lang="it-IT" altLang="it-IT" sz="1100" dirty="0"/>
              <a:t> (p. 05:54) </a:t>
            </a:r>
            <a:r>
              <a:rPr lang="mr-IN" altLang="it-IT" sz="1100" dirty="0"/>
              <a:t>–</a:t>
            </a:r>
            <a:r>
              <a:rPr lang="it-IT" altLang="it-IT" sz="1100" dirty="0"/>
              <a:t> </a:t>
            </a:r>
            <a:r>
              <a:rPr lang="it-IT" altLang="it-IT" sz="1100" dirty="0" err="1"/>
              <a:t>Mi.Romolo</a:t>
            </a:r>
            <a:r>
              <a:rPr lang="it-IT" altLang="it-IT" sz="1100" dirty="0"/>
              <a:t> (p. 06:09). Da Mi. </a:t>
            </a:r>
            <a:r>
              <a:rPr lang="it-IT" altLang="it-IT" sz="1100" dirty="0" err="1"/>
              <a:t>P.Genova</a:t>
            </a:r>
            <a:r>
              <a:rPr lang="it-IT" altLang="it-IT" sz="1100" dirty="0"/>
              <a:t> (p. 06:23) ad Albairate (06:52) è sostituito da nuovo numero treno 33071.</a:t>
            </a:r>
          </a:p>
          <a:p>
            <a:pPr marL="285750" algn="just">
              <a:lnSpc>
                <a:spcPts val="1300"/>
              </a:lnSpc>
              <a:spcBef>
                <a:spcPct val="0"/>
              </a:spcBef>
            </a:pPr>
            <a:r>
              <a:rPr lang="it-IT" altLang="it-IT" sz="1100" dirty="0"/>
              <a:t>Il </a:t>
            </a:r>
            <a:r>
              <a:rPr lang="it-IT" altLang="it-IT" sz="1100" b="1" dirty="0"/>
              <a:t>treno S9 24981 da Saronno (p. 21:05) a Milano </a:t>
            </a:r>
            <a:r>
              <a:rPr lang="it-IT" altLang="it-IT" sz="1100" b="1" dirty="0" err="1"/>
              <a:t>P.Garibaldi</a:t>
            </a:r>
            <a:r>
              <a:rPr lang="it-IT" altLang="it-IT" sz="1100" b="1" dirty="0"/>
              <a:t> </a:t>
            </a:r>
            <a:r>
              <a:rPr lang="it-IT" altLang="it-IT" sz="1100" dirty="0"/>
              <a:t>il giorno 3 aprile è cancellato da Milano </a:t>
            </a:r>
            <a:r>
              <a:rPr lang="it-IT" altLang="it-IT" sz="1100" dirty="0" err="1"/>
              <a:t>G.Pirelli</a:t>
            </a:r>
            <a:r>
              <a:rPr lang="it-IT" altLang="it-IT" sz="1100" dirty="0"/>
              <a:t> (a. 21:54) a Milano </a:t>
            </a:r>
            <a:r>
              <a:rPr lang="it-IT" altLang="it-IT" sz="1100" dirty="0" err="1"/>
              <a:t>P.Garibaldi</a:t>
            </a:r>
            <a:r>
              <a:rPr lang="it-IT" altLang="it-IT" sz="1100" dirty="0"/>
              <a:t>.</a:t>
            </a:r>
          </a:p>
        </p:txBody>
      </p:sp>
      <p:sp>
        <p:nvSpPr>
          <p:cNvPr id="27653" name="Text Box 2110">
            <a:extLst>
              <a:ext uri="{FF2B5EF4-FFF2-40B4-BE49-F238E27FC236}">
                <a16:creationId xmlns:a16="http://schemas.microsoft.com/office/drawing/2014/main" id="{111DF02F-7D18-4F36-BBF7-21DCECBF8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650" y="353869"/>
            <a:ext cx="9159875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 defTabSz="10429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4298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429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429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4298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it-IT" altLang="it-IT" sz="2400" b="1" dirty="0">
                <a:solidFill>
                  <a:schemeClr val="bg1"/>
                </a:solidFill>
              </a:rPr>
              <a:t>DAL 1°AL 3 APRILE 2022</a:t>
            </a:r>
          </a:p>
        </p:txBody>
      </p:sp>
      <p:pic>
        <p:nvPicPr>
          <p:cNvPr id="27654" name="Picture 5">
            <a:extLst>
              <a:ext uri="{FF2B5EF4-FFF2-40B4-BE49-F238E27FC236}">
                <a16:creationId xmlns:a16="http://schemas.microsoft.com/office/drawing/2014/main" id="{B52E3D18-DD1F-4FDA-9BD7-FC90BF4B3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6742113"/>
            <a:ext cx="1724025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6">
            <a:extLst>
              <a:ext uri="{FF2B5EF4-FFF2-40B4-BE49-F238E27FC236}">
                <a16:creationId xmlns:a16="http://schemas.microsoft.com/office/drawing/2014/main" id="{11411FBC-5DD4-455C-8251-0346E19B7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362"/>
          <a:stretch>
            <a:fillRect/>
          </a:stretch>
        </p:blipFill>
        <p:spPr bwMode="auto">
          <a:xfrm>
            <a:off x="7951788" y="6707188"/>
            <a:ext cx="2416175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999485" y="5136796"/>
            <a:ext cx="9455790" cy="1487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algn="thaiDist" fontAlgn="auto">
              <a:lnSpc>
                <a:spcPts val="1400"/>
              </a:lnSpc>
            </a:pPr>
            <a:r>
              <a:rPr lang="it-IT" altLang="it-IT" sz="1100" dirty="0"/>
              <a:t>Milano </a:t>
            </a:r>
            <a:r>
              <a:rPr lang="it-IT" altLang="it-IT" sz="1100" dirty="0" err="1"/>
              <a:t>P.Genova</a:t>
            </a:r>
            <a:r>
              <a:rPr lang="it-IT" altLang="it-IT" sz="1100" dirty="0"/>
              <a:t> e Milano Lambrate sono collegate dalla linea metropolitana verde M2 e tra Milano Lambrate e Milano </a:t>
            </a:r>
            <a:r>
              <a:rPr lang="it-IT" altLang="it-IT" sz="1100" dirty="0" err="1"/>
              <a:t>G.Pirelli</a:t>
            </a:r>
            <a:r>
              <a:rPr lang="it-IT" altLang="it-IT" sz="1100" dirty="0"/>
              <a:t> è stato istituito un servizio di bus sostitutivi.</a:t>
            </a:r>
          </a:p>
          <a:p>
            <a:pPr marL="285750" algn="thaiDist" fontAlgn="auto">
              <a:lnSpc>
                <a:spcPts val="1400"/>
              </a:lnSpc>
            </a:pPr>
            <a:r>
              <a:rPr lang="it-IT" altLang="it-IT" sz="1100" b="1" dirty="0"/>
              <a:t>I bus effettuano fermata nei piazzali antistanti alle stazioni eccetto a  </a:t>
            </a:r>
            <a:r>
              <a:rPr lang="it-IT" altLang="it-IT" sz="1100" u="sng" dirty="0"/>
              <a:t>Milano </a:t>
            </a:r>
            <a:r>
              <a:rPr lang="it-IT" altLang="it-IT" sz="1100" u="sng" dirty="0" err="1"/>
              <a:t>P.Garibaldi</a:t>
            </a:r>
            <a:r>
              <a:rPr lang="it-IT" altLang="it-IT" sz="1100" u="sng" dirty="0"/>
              <a:t> </a:t>
            </a:r>
            <a:r>
              <a:rPr lang="mr-IN" altLang="it-IT" sz="1100" dirty="0"/>
              <a:t>–</a:t>
            </a:r>
            <a:r>
              <a:rPr lang="it-IT" altLang="it-IT" sz="1100" dirty="0"/>
              <a:t> Viale Luigi Sturzo</a:t>
            </a:r>
            <a:r>
              <a:rPr lang="it-IT" altLang="it-IT" sz="1100" b="1" dirty="0"/>
              <a:t>, </a:t>
            </a:r>
            <a:r>
              <a:rPr lang="it-IT" altLang="it-IT" sz="1100" u="sng" dirty="0"/>
              <a:t>Milano Lambrate </a:t>
            </a:r>
            <a:r>
              <a:rPr lang="it-IT" altLang="it-IT" sz="1100" dirty="0"/>
              <a:t> - Piazza Monte Titano, </a:t>
            </a:r>
            <a:r>
              <a:rPr lang="it-IT" altLang="it-IT" sz="1100" u="sng" dirty="0"/>
              <a:t>Milano </a:t>
            </a:r>
            <a:r>
              <a:rPr lang="it-IT" altLang="it-IT" sz="1100" u="sng" dirty="0" err="1"/>
              <a:t>Forlanini</a:t>
            </a:r>
            <a:r>
              <a:rPr lang="it-IT" altLang="it-IT" sz="1100" u="sng" dirty="0"/>
              <a:t> </a:t>
            </a:r>
            <a:r>
              <a:rPr lang="it-IT" altLang="it-IT" sz="1100" dirty="0"/>
              <a:t>- Via Cardinale </a:t>
            </a:r>
            <a:r>
              <a:rPr lang="it-IT" altLang="it-IT" sz="1100" dirty="0" err="1"/>
              <a:t>Mezzofanti</a:t>
            </a:r>
            <a:r>
              <a:rPr lang="it-IT" altLang="it-IT" sz="1100" dirty="0"/>
              <a:t> 20, </a:t>
            </a:r>
            <a:r>
              <a:rPr lang="it-IT" altLang="it-IT" sz="1100" u="sng" dirty="0"/>
              <a:t>Milano </a:t>
            </a:r>
            <a:r>
              <a:rPr lang="it-IT" altLang="it-IT" sz="1100" u="sng" dirty="0" err="1"/>
              <a:t>P.Romana</a:t>
            </a:r>
            <a:r>
              <a:rPr lang="it-IT" altLang="it-IT" sz="1100" dirty="0"/>
              <a:t> </a:t>
            </a:r>
            <a:r>
              <a:rPr lang="mr-IN" altLang="it-IT" sz="1100" dirty="0"/>
              <a:t>–</a:t>
            </a:r>
            <a:r>
              <a:rPr lang="it-IT" altLang="it-IT" sz="1100" dirty="0"/>
              <a:t> Via Lodi (presso i parcheggi</a:t>
            </a:r>
            <a:r>
              <a:rPr lang="it-IT" altLang="it-IT" sz="1100" dirty="0" smtClean="0"/>
              <a:t>).</a:t>
            </a:r>
          </a:p>
          <a:p>
            <a:pPr marL="285750" algn="thaiDist" fontAlgn="auto">
              <a:lnSpc>
                <a:spcPts val="600"/>
              </a:lnSpc>
            </a:pPr>
            <a:r>
              <a:rPr lang="it-IT" altLang="it-IT" sz="1100" dirty="0" smtClean="0">
                <a:solidFill>
                  <a:srgbClr val="FFFF00"/>
                </a:solidFill>
              </a:rPr>
              <a:t>.</a:t>
            </a:r>
            <a:endParaRPr lang="it-IT" altLang="it-IT" sz="1100" dirty="0">
              <a:solidFill>
                <a:srgbClr val="FFFF00"/>
              </a:solidFill>
            </a:endParaRPr>
          </a:p>
          <a:p>
            <a:pPr marL="285750" algn="thaiDist" fontAlgn="auto">
              <a:lnSpc>
                <a:spcPts val="1400"/>
              </a:lnSpc>
            </a:pPr>
            <a:r>
              <a:rPr lang="it-IT" altLang="it-IT" sz="1100" dirty="0">
                <a:solidFill>
                  <a:srgbClr val="000000"/>
                </a:solidFill>
              </a:rPr>
              <a:t>L’orario dei bus può variare in funzione delle condizioni del traffico stradale. Sui bus non è ammesso il trasporto bici. </a:t>
            </a:r>
            <a:endParaRPr lang="it-IT" altLang="it-IT" sz="1100" dirty="0"/>
          </a:p>
          <a:p>
            <a:pPr marL="285750" algn="thaiDist" fontAlgn="auto">
              <a:lnSpc>
                <a:spcPts val="1400"/>
              </a:lnSpc>
            </a:pPr>
            <a:r>
              <a:rPr lang="it-IT" altLang="it-IT" sz="1100" dirty="0"/>
              <a:t>Maggiori informazioni nella sezione avvisi del sito internet di Trenord o presso il personale di  assistenza clienti e le biglietterie.</a:t>
            </a:r>
            <a:endParaRPr lang="it-IT" altLang="it-IT" sz="1100" dirty="0">
              <a:cs typeface="Arial" panose="020B0604020202020204" pitchFamily="34" charset="0"/>
            </a:endParaRPr>
          </a:p>
          <a:p>
            <a:endParaRPr lang="it-IT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Personalizza struttura">
  <a:themeElements>
    <a:clrScheme name="1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501</Words>
  <Application>Microsoft Office PowerPoint</Application>
  <PresentationFormat>Personalizzato</PresentationFormat>
  <Paragraphs>27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Wingdings</vt:lpstr>
      <vt:lpstr>1_Personalizza struttura</vt:lpstr>
      <vt:lpstr>Personalizza struttura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4931287</dc:creator>
  <cp:lastModifiedBy>RIACA' CRISTINA ENRICA MARIA</cp:lastModifiedBy>
  <cp:revision>35</cp:revision>
  <cp:lastPrinted>2020-02-11T10:45:33Z</cp:lastPrinted>
  <dcterms:created xsi:type="dcterms:W3CDTF">2007-11-19T13:36:57Z</dcterms:created>
  <dcterms:modified xsi:type="dcterms:W3CDTF">2022-03-29T15:06:52Z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44a90e-04f7-4d21-b494-cfe49b26ce55_Enabled">
    <vt:lpwstr>true</vt:lpwstr>
  </property>
  <property fmtid="{D5CDD505-2E9C-101B-9397-08002B2CF9AE}" pid="3" name="MSIP_Label_8a44a90e-04f7-4d21-b494-cfe49b26ce55_SetDate">
    <vt:lpwstr>2021-09-02T14:54:17Z</vt:lpwstr>
  </property>
  <property fmtid="{D5CDD505-2E9C-101B-9397-08002B2CF9AE}" pid="4" name="MSIP_Label_8a44a90e-04f7-4d21-b494-cfe49b26ce55_Method">
    <vt:lpwstr>Privileged</vt:lpwstr>
  </property>
  <property fmtid="{D5CDD505-2E9C-101B-9397-08002B2CF9AE}" pid="5" name="MSIP_Label_8a44a90e-04f7-4d21-b494-cfe49b26ce55_Name">
    <vt:lpwstr>Internal use without footer</vt:lpwstr>
  </property>
  <property fmtid="{D5CDD505-2E9C-101B-9397-08002B2CF9AE}" pid="6" name="MSIP_Label_8a44a90e-04f7-4d21-b494-cfe49b26ce55_SiteId">
    <vt:lpwstr>4c8a6547-459a-4b75-a3dc-f66efe3e9c4e</vt:lpwstr>
  </property>
  <property fmtid="{D5CDD505-2E9C-101B-9397-08002B2CF9AE}" pid="7" name="MSIP_Label_8a44a90e-04f7-4d21-b494-cfe49b26ce55_ActionId">
    <vt:lpwstr>e60f8a3c-fe45-4631-9963-fce7b0a625dc</vt:lpwstr>
  </property>
  <property fmtid="{D5CDD505-2E9C-101B-9397-08002B2CF9AE}" pid="8" name="MSIP_Label_8a44a90e-04f7-4d21-b494-cfe49b26ce55_ContentBits">
    <vt:lpwstr>0</vt:lpwstr>
  </property>
</Properties>
</file>